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74" r:id="rId3"/>
    <p:sldId id="275" r:id="rId4"/>
    <p:sldId id="27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65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6964613-E855-4962-8B00-DE9F9E5152F8}">
          <p14:sldIdLst>
            <p14:sldId id="256"/>
            <p14:sldId id="274"/>
            <p14:sldId id="275"/>
            <p14:sldId id="27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</p14:sldIdLst>
        </p14:section>
        <p14:section name="Untitled Section" id="{0AD7907D-9BF8-4D11-9725-FB9001C37B4C}">
          <p14:sldIdLst>
            <p14:sldId id="26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74" autoAdjust="0"/>
    <p:restoredTop sz="94737" autoAdjust="0"/>
  </p:normalViewPr>
  <p:slideViewPr>
    <p:cSldViewPr>
      <p:cViewPr varScale="1">
        <p:scale>
          <a:sx n="54" d="100"/>
          <a:sy n="54" d="100"/>
        </p:scale>
        <p:origin x="-84" y="-3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B8B74-1D50-4603-8AB0-306158A43E65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E8908-8F00-4FF6-A520-A58D2DA6B0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B8B74-1D50-4603-8AB0-306158A43E65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E8908-8F00-4FF6-A520-A58D2DA6B0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B8B74-1D50-4603-8AB0-306158A43E65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E8908-8F00-4FF6-A520-A58D2DA6B0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B8B74-1D50-4603-8AB0-306158A43E65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E8908-8F00-4FF6-A520-A58D2DA6B0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B8B74-1D50-4603-8AB0-306158A43E65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E8908-8F00-4FF6-A520-A58D2DA6B0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B8B74-1D50-4603-8AB0-306158A43E65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E8908-8F00-4FF6-A520-A58D2DA6B0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B8B74-1D50-4603-8AB0-306158A43E65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E8908-8F00-4FF6-A520-A58D2DA6B0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B8B74-1D50-4603-8AB0-306158A43E65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E8908-8F00-4FF6-A520-A58D2DA6B0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B8B74-1D50-4603-8AB0-306158A43E65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E8908-8F00-4FF6-A520-A58D2DA6B0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B8B74-1D50-4603-8AB0-306158A43E65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E8908-8F00-4FF6-A520-A58D2DA6B0B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B8B74-1D50-4603-8AB0-306158A43E65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0CE8908-8F00-4FF6-A520-A58D2DA6B0B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50CE8908-8F00-4FF6-A520-A58D2DA6B0B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D35B8B74-1D50-4603-8AB0-306158A43E65}" type="datetimeFigureOut">
              <a:rPr lang="en-US" smtClean="0"/>
              <a:t>7/18/2019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Arial Black" pitchFamily="34" charset="0"/>
                <a:cs typeface="Aharoni" pitchFamily="2" charset="-79"/>
              </a:rPr>
              <a:t>TECHIE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rial Black" pitchFamily="34" charset="0"/>
              <a:cs typeface="Aharoni" pitchFamily="2" charset="-79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lgerian" pitchFamily="82" charset="0"/>
              </a:rPr>
              <a:t>Restaurant</a:t>
            </a:r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Algerian" pitchFamily="82" charset="0"/>
              </a:rPr>
              <a:t> Reservation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8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  <a:latin typeface="Algerian" pitchFamily="82" charset="0"/>
              </a:rPr>
              <a:t>H</a:t>
            </a:r>
            <a:r>
              <a:rPr lang="en-US" dirty="0" smtClean="0">
                <a:solidFill>
                  <a:srgbClr val="92D050"/>
                </a:solidFill>
                <a:latin typeface="Algerian" pitchFamily="82" charset="0"/>
              </a:rPr>
              <a:t>ome</a:t>
            </a:r>
            <a:endParaRPr lang="en-US" dirty="0">
              <a:solidFill>
                <a:srgbClr val="92D050"/>
              </a:solidFill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C:\Users\M.E-CS lab\Pictures\Capture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6" y="1586752"/>
            <a:ext cx="9112624" cy="525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39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2D050"/>
                </a:solidFill>
                <a:latin typeface="Algerian" pitchFamily="82" charset="0"/>
              </a:rPr>
              <a:t>Chennai</a:t>
            </a:r>
            <a:endParaRPr lang="en-US" dirty="0">
              <a:solidFill>
                <a:srgbClr val="92D050"/>
              </a:solidFill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C:\Users\M.E-CS lab\Pictures\Capture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199"/>
            <a:ext cx="9144000" cy="525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20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2D050"/>
                </a:solidFill>
                <a:latin typeface="Algerian" pitchFamily="82" charset="0"/>
              </a:rPr>
              <a:t>Food details</a:t>
            </a:r>
            <a:endParaRPr lang="en-US" dirty="0">
              <a:solidFill>
                <a:srgbClr val="92D050"/>
              </a:solidFill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C:\Users\M.E-CS lab\Pictures\Capture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9" y="1295400"/>
            <a:ext cx="9108141" cy="556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00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2D050"/>
                </a:solidFill>
                <a:latin typeface="Algerian" pitchFamily="82" charset="0"/>
              </a:rPr>
              <a:t>Order Details</a:t>
            </a:r>
            <a:endParaRPr lang="en-US" dirty="0">
              <a:solidFill>
                <a:srgbClr val="92D050"/>
              </a:solidFill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C:\Users\M.E-CS lab\Pictures\Capture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0212"/>
            <a:ext cx="9144000" cy="538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36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2D050"/>
                </a:solidFill>
                <a:latin typeface="Algerian" pitchFamily="82" charset="0"/>
              </a:rPr>
              <a:t>Cart</a:t>
            </a:r>
            <a:endParaRPr lang="en-US" dirty="0">
              <a:solidFill>
                <a:srgbClr val="92D050"/>
              </a:solidFill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266" name="Picture 2" descr="C:\Users\M.E-CS lab\Pictures\Capture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" y="1474694"/>
            <a:ext cx="9135035" cy="538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94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2D050"/>
                </a:solidFill>
                <a:latin typeface="Algerian" pitchFamily="82" charset="0"/>
              </a:rPr>
              <a:t>Cart</a:t>
            </a:r>
            <a:endParaRPr lang="en-US" dirty="0">
              <a:solidFill>
                <a:srgbClr val="92D050"/>
              </a:solidFill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266" name="Picture 2" descr="C:\Users\M.E-CS lab\Pictures\Capture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" y="1474694"/>
            <a:ext cx="9135035" cy="538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02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2D050"/>
                </a:solidFill>
                <a:latin typeface="Algerian" pitchFamily="82" charset="0"/>
              </a:rPr>
              <a:t>Payment</a:t>
            </a:r>
            <a:endParaRPr lang="en-US" dirty="0">
              <a:solidFill>
                <a:srgbClr val="92D050"/>
              </a:solidFill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C:\Users\M.E-CS lab\Pictures\Capture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10553"/>
            <a:ext cx="92964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99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2D050"/>
                </a:solidFill>
                <a:latin typeface="Algerian" pitchFamily="82" charset="0"/>
              </a:rPr>
              <a:t>Profile</a:t>
            </a:r>
            <a:endParaRPr lang="en-US" dirty="0">
              <a:solidFill>
                <a:srgbClr val="92D050"/>
              </a:solidFill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C:\Users\M.E-CS lab\Pictures\Capture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" y="1402976"/>
            <a:ext cx="9117106" cy="545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22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2D050"/>
                </a:solidFill>
                <a:latin typeface="Algerian" pitchFamily="82" charset="0"/>
              </a:rPr>
              <a:t>MVC</a:t>
            </a:r>
            <a:endParaRPr lang="en-US" dirty="0">
              <a:solidFill>
                <a:srgbClr val="92D050"/>
              </a:solidFill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M.E-CS lab\Pictures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43000"/>
            <a:ext cx="8686800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24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C:\Users\M.E-CS lab\Pictures\connection-mode-mixed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275" y="-304800"/>
            <a:ext cx="9337675" cy="716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40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1000" y="838201"/>
            <a:ext cx="83820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  <a:latin typeface="Algerian" pitchFamily="82" charset="0"/>
              </a:rPr>
              <a:t>Full Stack Web Developer</a:t>
            </a:r>
          </a:p>
          <a:p>
            <a:r>
              <a:rPr lang="en-US" dirty="0"/>
              <a:t>A full stack web developer is a person who can develop both </a:t>
            </a:r>
            <a:r>
              <a:rPr lang="en-US" b="1" dirty="0"/>
              <a:t>client</a:t>
            </a:r>
            <a:r>
              <a:rPr lang="en-US" dirty="0"/>
              <a:t> and </a:t>
            </a:r>
            <a:r>
              <a:rPr lang="en-US" b="1" dirty="0"/>
              <a:t>server</a:t>
            </a:r>
            <a:r>
              <a:rPr lang="en-US" dirty="0"/>
              <a:t> software.</a:t>
            </a:r>
          </a:p>
          <a:p>
            <a:r>
              <a:rPr lang="en-US" dirty="0"/>
              <a:t>In addition to mastering HTML and CSS, he/she also knows how to:</a:t>
            </a:r>
          </a:p>
          <a:p>
            <a:r>
              <a:rPr lang="en-US" dirty="0" smtClean="0">
                <a:latin typeface="Aharoni" pitchFamily="2" charset="-79"/>
                <a:cs typeface="Aharoni" pitchFamily="2" charset="-79"/>
              </a:rPr>
              <a:t>  </a:t>
            </a:r>
            <a:r>
              <a:rPr lang="en-US" dirty="0" smtClean="0">
                <a:solidFill>
                  <a:srgbClr val="0070C0"/>
                </a:solidFill>
                <a:latin typeface="Aharoni" pitchFamily="2" charset="-79"/>
                <a:cs typeface="Aharoni" pitchFamily="2" charset="-79"/>
              </a:rPr>
              <a:t>Program </a:t>
            </a:r>
            <a:r>
              <a:rPr lang="en-US" dirty="0">
                <a:solidFill>
                  <a:srgbClr val="0070C0"/>
                </a:solidFill>
                <a:latin typeface="Aharoni" pitchFamily="2" charset="-79"/>
                <a:cs typeface="Aharoni" pitchFamily="2" charset="-79"/>
              </a:rPr>
              <a:t>a </a:t>
            </a:r>
            <a:r>
              <a:rPr lang="en-US" b="1" dirty="0">
                <a:solidFill>
                  <a:srgbClr val="0070C0"/>
                </a:solidFill>
                <a:latin typeface="Aharoni" pitchFamily="2" charset="-79"/>
                <a:cs typeface="Aharoni" pitchFamily="2" charset="-79"/>
              </a:rPr>
              <a:t>browser</a:t>
            </a:r>
            <a:r>
              <a:rPr lang="en-US" dirty="0">
                <a:solidFill>
                  <a:srgbClr val="0070C0"/>
                </a:solidFill>
                <a:latin typeface="Aharoni" pitchFamily="2" charset="-79"/>
                <a:cs typeface="Aharoni" pitchFamily="2" charset="-79"/>
              </a:rPr>
              <a:t> (like using JavaScript, </a:t>
            </a:r>
            <a:r>
              <a:rPr lang="en-US" dirty="0" smtClean="0">
                <a:solidFill>
                  <a:srgbClr val="0070C0"/>
                </a:solidFill>
                <a:latin typeface="Aharoni" pitchFamily="2" charset="-79"/>
                <a:cs typeface="Aharoni" pitchFamily="2" charset="-79"/>
              </a:rPr>
              <a:t>j Query</a:t>
            </a:r>
            <a:r>
              <a:rPr lang="en-US" dirty="0">
                <a:solidFill>
                  <a:srgbClr val="0070C0"/>
                </a:solidFill>
                <a:latin typeface="Aharoni" pitchFamily="2" charset="-79"/>
                <a:cs typeface="Aharoni" pitchFamily="2" charset="-79"/>
              </a:rPr>
              <a:t>, Angular, or </a:t>
            </a:r>
            <a:r>
              <a:rPr lang="en-US" dirty="0" err="1" smtClean="0">
                <a:solidFill>
                  <a:srgbClr val="0070C0"/>
                </a:solidFill>
                <a:latin typeface="Aharoni" pitchFamily="2" charset="-79"/>
                <a:cs typeface="Aharoni" pitchFamily="2" charset="-79"/>
              </a:rPr>
              <a:t>Vue</a:t>
            </a:r>
            <a:r>
              <a:rPr lang="en-US" dirty="0" smtClean="0">
                <a:solidFill>
                  <a:srgbClr val="0070C0"/>
                </a:solidFill>
                <a:latin typeface="Aharoni" pitchFamily="2" charset="-79"/>
                <a:cs typeface="Aharoni" pitchFamily="2" charset="-79"/>
              </a:rPr>
              <a:t>  )</a:t>
            </a:r>
            <a:endParaRPr lang="en-US" dirty="0">
              <a:solidFill>
                <a:srgbClr val="0070C0"/>
              </a:solidFill>
              <a:latin typeface="Aharoni" pitchFamily="2" charset="-79"/>
              <a:cs typeface="Aharoni" pitchFamily="2" charset="-79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Aharoni" pitchFamily="2" charset="-79"/>
                <a:cs typeface="Aharoni" pitchFamily="2" charset="-79"/>
              </a:rPr>
              <a:t>  Program </a:t>
            </a:r>
            <a:r>
              <a:rPr lang="en-US" dirty="0">
                <a:solidFill>
                  <a:srgbClr val="0070C0"/>
                </a:solidFill>
                <a:latin typeface="Aharoni" pitchFamily="2" charset="-79"/>
                <a:cs typeface="Aharoni" pitchFamily="2" charset="-79"/>
              </a:rPr>
              <a:t>a </a:t>
            </a:r>
            <a:r>
              <a:rPr lang="en-US" b="1" dirty="0">
                <a:solidFill>
                  <a:srgbClr val="0070C0"/>
                </a:solidFill>
                <a:latin typeface="Aharoni" pitchFamily="2" charset="-79"/>
                <a:cs typeface="Aharoni" pitchFamily="2" charset="-79"/>
              </a:rPr>
              <a:t>server</a:t>
            </a:r>
            <a:r>
              <a:rPr lang="en-US" dirty="0">
                <a:solidFill>
                  <a:srgbClr val="0070C0"/>
                </a:solidFill>
                <a:latin typeface="Aharoni" pitchFamily="2" charset="-79"/>
                <a:cs typeface="Aharoni" pitchFamily="2" charset="-79"/>
              </a:rPr>
              <a:t> (like using PHP, ASP, Python, or Node)</a:t>
            </a:r>
          </a:p>
          <a:p>
            <a:r>
              <a:rPr lang="en-US" dirty="0" smtClean="0">
                <a:solidFill>
                  <a:srgbClr val="0070C0"/>
                </a:solidFill>
                <a:latin typeface="Aharoni" pitchFamily="2" charset="-79"/>
                <a:cs typeface="Aharoni" pitchFamily="2" charset="-79"/>
              </a:rPr>
              <a:t>  Program </a:t>
            </a:r>
            <a:r>
              <a:rPr lang="en-US" dirty="0">
                <a:solidFill>
                  <a:srgbClr val="0070C0"/>
                </a:solidFill>
                <a:latin typeface="Aharoni" pitchFamily="2" charset="-79"/>
                <a:cs typeface="Aharoni" pitchFamily="2" charset="-79"/>
              </a:rPr>
              <a:t>a </a:t>
            </a:r>
            <a:r>
              <a:rPr lang="en-US" b="1" dirty="0">
                <a:solidFill>
                  <a:srgbClr val="0070C0"/>
                </a:solidFill>
                <a:latin typeface="Aharoni" pitchFamily="2" charset="-79"/>
                <a:cs typeface="Aharoni" pitchFamily="2" charset="-79"/>
              </a:rPr>
              <a:t>database</a:t>
            </a:r>
            <a:r>
              <a:rPr lang="en-US" dirty="0">
                <a:solidFill>
                  <a:srgbClr val="0070C0"/>
                </a:solidFill>
                <a:latin typeface="Aharoni" pitchFamily="2" charset="-79"/>
                <a:cs typeface="Aharoni" pitchFamily="2" charset="-79"/>
              </a:rPr>
              <a:t> (like using SQL, SQLite, or </a:t>
            </a:r>
            <a:r>
              <a:rPr lang="en-US" dirty="0" smtClean="0">
                <a:solidFill>
                  <a:srgbClr val="0070C0"/>
                </a:solidFill>
                <a:latin typeface="Aharoni" pitchFamily="2" charset="-79"/>
                <a:cs typeface="Aharoni" pitchFamily="2" charset="-79"/>
              </a:rPr>
              <a:t>Mongo DB )</a:t>
            </a:r>
          </a:p>
          <a:p>
            <a:endParaRPr lang="en-US" dirty="0">
              <a:solidFill>
                <a:srgbClr val="0070C0"/>
              </a:solidFill>
              <a:latin typeface="Aharoni" pitchFamily="2" charset="-79"/>
              <a:cs typeface="Aharoni" pitchFamily="2" charset="-79"/>
            </a:endParaRPr>
          </a:p>
          <a:p>
            <a:endParaRPr lang="en-US" dirty="0" smtClean="0">
              <a:solidFill>
                <a:srgbClr val="0070C0"/>
              </a:solidFill>
              <a:latin typeface="Aharoni" pitchFamily="2" charset="-79"/>
              <a:cs typeface="Aharoni" pitchFamily="2" charset="-79"/>
            </a:endParaRPr>
          </a:p>
          <a:p>
            <a:endParaRPr lang="en-US" dirty="0" smtClean="0">
              <a:solidFill>
                <a:srgbClr val="0070C0"/>
              </a:solidFill>
              <a:latin typeface="Aharoni" pitchFamily="2" charset="-79"/>
              <a:cs typeface="Aharoni" pitchFamily="2" charset="-79"/>
            </a:endParaRPr>
          </a:p>
          <a:p>
            <a:r>
              <a:rPr lang="en-US" dirty="0">
                <a:solidFill>
                  <a:srgbClr val="0070C0"/>
                </a:solidFill>
                <a:latin typeface="Aharoni" pitchFamily="2" charset="-79"/>
                <a:cs typeface="Aharoni" pitchFamily="2" charset="-79"/>
              </a:rPr>
              <a:t/>
            </a:r>
            <a:br>
              <a:rPr lang="en-US" dirty="0">
                <a:solidFill>
                  <a:srgbClr val="0070C0"/>
                </a:solidFill>
                <a:latin typeface="Aharoni" pitchFamily="2" charset="-79"/>
                <a:cs typeface="Aharoni" pitchFamily="2" charset="-79"/>
              </a:rPr>
            </a:br>
            <a:endParaRPr lang="en-US" dirty="0">
              <a:solidFill>
                <a:srgbClr val="0070C0"/>
              </a:solidFill>
              <a:latin typeface="Aharoni" pitchFamily="2" charset="-79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3159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M.E-CS lab\Pictures\quickstart-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4305300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.E-CS lab\Pictures\quickstart-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734" y="691661"/>
            <a:ext cx="5295900" cy="586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89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Thankyou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8305800"/>
            <a:ext cx="6461760" cy="1066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130923"/>
            <a:ext cx="4572000" cy="667875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dirty="0"/>
              <a:t>Client Software</a:t>
            </a:r>
            <a:br>
              <a:rPr lang="en-US" sz="3200" dirty="0"/>
            </a:br>
            <a:r>
              <a:rPr lang="en-US" dirty="0">
                <a:solidFill>
                  <a:srgbClr val="0070C0"/>
                </a:solidFill>
                <a:latin typeface="Aharoni" pitchFamily="2" charset="-79"/>
                <a:cs typeface="Aharoni" pitchFamily="2" charset="-79"/>
              </a:rPr>
              <a:t>(Front End)</a:t>
            </a:r>
          </a:p>
          <a:p>
            <a:pPr algn="ctr"/>
            <a:r>
              <a:rPr lang="en-US" dirty="0"/>
              <a:t>HTML</a:t>
            </a:r>
          </a:p>
          <a:p>
            <a:pPr algn="ctr"/>
            <a:r>
              <a:rPr lang="en-US" dirty="0"/>
              <a:t>CSS</a:t>
            </a:r>
          </a:p>
          <a:p>
            <a:pPr algn="ctr"/>
            <a:r>
              <a:rPr lang="en-US" dirty="0"/>
              <a:t>Bootstrap</a:t>
            </a:r>
          </a:p>
          <a:p>
            <a:pPr algn="ctr"/>
            <a:r>
              <a:rPr lang="en-US" dirty="0"/>
              <a:t>W3.CSS</a:t>
            </a:r>
          </a:p>
          <a:p>
            <a:pPr algn="ctr"/>
            <a:r>
              <a:rPr lang="en-US" dirty="0"/>
              <a:t>JavaScript</a:t>
            </a:r>
          </a:p>
          <a:p>
            <a:pPr algn="ctr"/>
            <a:r>
              <a:rPr lang="en-US" dirty="0"/>
              <a:t>ES5</a:t>
            </a:r>
          </a:p>
          <a:p>
            <a:pPr algn="ctr"/>
            <a:r>
              <a:rPr lang="en-US" dirty="0"/>
              <a:t>HTML DOM</a:t>
            </a:r>
          </a:p>
          <a:p>
            <a:pPr algn="ctr"/>
            <a:r>
              <a:rPr lang="en-US" dirty="0"/>
              <a:t>JSON</a:t>
            </a:r>
          </a:p>
          <a:p>
            <a:pPr algn="ctr"/>
            <a:r>
              <a:rPr lang="en-US" dirty="0"/>
              <a:t>XML</a:t>
            </a:r>
          </a:p>
          <a:p>
            <a:pPr algn="ctr"/>
            <a:r>
              <a:rPr lang="en-US" dirty="0"/>
              <a:t>jQuery</a:t>
            </a:r>
          </a:p>
          <a:p>
            <a:pPr algn="ctr"/>
            <a:r>
              <a:rPr lang="en-US" dirty="0"/>
              <a:t>Angular</a:t>
            </a:r>
          </a:p>
          <a:p>
            <a:pPr algn="ctr"/>
            <a:r>
              <a:rPr lang="en-US" dirty="0"/>
              <a:t>React</a:t>
            </a:r>
          </a:p>
          <a:p>
            <a:pPr algn="ctr"/>
            <a:r>
              <a:rPr lang="en-US" dirty="0"/>
              <a:t>Backbone.js</a:t>
            </a:r>
          </a:p>
          <a:p>
            <a:pPr algn="ctr"/>
            <a:r>
              <a:rPr lang="en-US" dirty="0"/>
              <a:t>Express.js</a:t>
            </a:r>
          </a:p>
          <a:p>
            <a:pPr algn="ctr"/>
            <a:r>
              <a:rPr lang="en-US" dirty="0"/>
              <a:t>Ember.js</a:t>
            </a:r>
          </a:p>
          <a:p>
            <a:pPr algn="ctr"/>
            <a:r>
              <a:rPr lang="en-US" dirty="0"/>
              <a:t>Redux</a:t>
            </a:r>
          </a:p>
          <a:p>
            <a:pPr algn="ctr"/>
            <a:r>
              <a:rPr lang="en-US" dirty="0"/>
              <a:t>Storybook</a:t>
            </a:r>
          </a:p>
          <a:p>
            <a:pPr algn="ctr"/>
            <a:r>
              <a:rPr lang="en-US" dirty="0"/>
              <a:t>GraphQL</a:t>
            </a:r>
          </a:p>
          <a:p>
            <a:pPr algn="ctr"/>
            <a:r>
              <a:rPr lang="en-US" dirty="0"/>
              <a:t>Meteor.js</a:t>
            </a:r>
          </a:p>
          <a:p>
            <a:pPr algn="ctr"/>
            <a:r>
              <a:rPr lang="en-US" dirty="0"/>
              <a:t>Grunt</a:t>
            </a:r>
          </a:p>
          <a:p>
            <a:pPr algn="ctr"/>
            <a:r>
              <a:rPr lang="en-US" dirty="0"/>
              <a:t>Gulp</a:t>
            </a:r>
          </a:p>
        </p:txBody>
      </p:sp>
      <p:sp>
        <p:nvSpPr>
          <p:cNvPr id="4" name="Rectangle 3"/>
          <p:cNvSpPr/>
          <p:nvPr/>
        </p:nvSpPr>
        <p:spPr>
          <a:xfrm>
            <a:off x="3581400" y="225775"/>
            <a:ext cx="4572000" cy="569386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000" dirty="0"/>
              <a:t>Server Software</a:t>
            </a:r>
            <a:br>
              <a:rPr lang="en-US" sz="4000" dirty="0"/>
            </a:br>
            <a:r>
              <a:rPr lang="en-US" b="1" dirty="0">
                <a:solidFill>
                  <a:srgbClr val="0070C0"/>
                </a:solidFill>
                <a:latin typeface="Aharoni" pitchFamily="2" charset="-79"/>
                <a:cs typeface="Aharoni" pitchFamily="2" charset="-79"/>
              </a:rPr>
              <a:t>(Back End)</a:t>
            </a:r>
          </a:p>
          <a:p>
            <a:pPr algn="ctr"/>
            <a:r>
              <a:rPr lang="en-US" dirty="0"/>
              <a:t>PHP</a:t>
            </a:r>
          </a:p>
          <a:p>
            <a:pPr algn="ctr"/>
            <a:r>
              <a:rPr lang="en-US" dirty="0"/>
              <a:t>ASP</a:t>
            </a:r>
          </a:p>
          <a:p>
            <a:pPr algn="ctr"/>
            <a:r>
              <a:rPr lang="en-US" dirty="0"/>
              <a:t>C++</a:t>
            </a:r>
          </a:p>
          <a:p>
            <a:pPr algn="ctr"/>
            <a:r>
              <a:rPr lang="en-US" dirty="0"/>
              <a:t>C#</a:t>
            </a:r>
          </a:p>
          <a:p>
            <a:pPr algn="ctr"/>
            <a:r>
              <a:rPr lang="en-US" dirty="0"/>
              <a:t>Java</a:t>
            </a:r>
          </a:p>
          <a:p>
            <a:pPr algn="ctr"/>
            <a:r>
              <a:rPr lang="en-US" dirty="0"/>
              <a:t>Python</a:t>
            </a:r>
          </a:p>
          <a:p>
            <a:pPr algn="ctr"/>
            <a:r>
              <a:rPr lang="en-US" dirty="0"/>
              <a:t>Node.js</a:t>
            </a:r>
          </a:p>
          <a:p>
            <a:pPr algn="ctr"/>
            <a:r>
              <a:rPr lang="en-US" dirty="0"/>
              <a:t>Ruby</a:t>
            </a:r>
          </a:p>
          <a:p>
            <a:pPr algn="ctr"/>
            <a:r>
              <a:rPr lang="en-US" dirty="0"/>
              <a:t>REST</a:t>
            </a:r>
          </a:p>
          <a:p>
            <a:pPr algn="ctr"/>
            <a:r>
              <a:rPr lang="en-US" dirty="0"/>
              <a:t>GO</a:t>
            </a:r>
          </a:p>
          <a:p>
            <a:pPr algn="ctr"/>
            <a:r>
              <a:rPr lang="en-US" dirty="0" smtClean="0"/>
              <a:t>SQL</a:t>
            </a:r>
            <a:endParaRPr lang="en-US" dirty="0"/>
          </a:p>
          <a:p>
            <a:pPr algn="ctr"/>
            <a:r>
              <a:rPr lang="en-US" dirty="0"/>
              <a:t>MongoDB</a:t>
            </a:r>
          </a:p>
          <a:p>
            <a:pPr algn="ctr"/>
            <a:r>
              <a:rPr lang="en-US" dirty="0"/>
              <a:t>Firebase.com</a:t>
            </a:r>
          </a:p>
          <a:p>
            <a:pPr algn="ctr"/>
            <a:r>
              <a:rPr lang="en-US" dirty="0"/>
              <a:t>Sass</a:t>
            </a:r>
          </a:p>
          <a:p>
            <a:pPr algn="ctr"/>
            <a:r>
              <a:rPr lang="en-US" dirty="0"/>
              <a:t>Less</a:t>
            </a:r>
          </a:p>
          <a:p>
            <a:pPr algn="ctr"/>
            <a:r>
              <a:rPr lang="en-US" dirty="0"/>
              <a:t>Parse.com</a:t>
            </a:r>
          </a:p>
          <a:p>
            <a:pPr algn="ctr"/>
            <a:r>
              <a:rPr lang="en-US" dirty="0"/>
              <a:t>PaaS (Azure and Heroku)</a:t>
            </a:r>
          </a:p>
        </p:txBody>
      </p:sp>
    </p:spTree>
    <p:extLst>
      <p:ext uri="{BB962C8B-B14F-4D97-AF65-F5344CB8AC3E}">
        <p14:creationId xmlns:p14="http://schemas.microsoft.com/office/powerpoint/2010/main" val="370748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.E-CS lab\Pictures\Capture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00200"/>
            <a:ext cx="8382000" cy="394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42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2D050"/>
                </a:solidFill>
                <a:latin typeface="Algerian" pitchFamily="82" charset="0"/>
              </a:rPr>
              <a:t>Index</a:t>
            </a:r>
            <a:endParaRPr lang="en-US" dirty="0">
              <a:solidFill>
                <a:srgbClr val="92D050"/>
              </a:solidFill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M.E-CS lab\Pictures\Captur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3" y="1455057"/>
            <a:ext cx="90678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46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2D050"/>
                </a:solidFill>
                <a:latin typeface="Algerian" pitchFamily="82" charset="0"/>
              </a:rPr>
              <a:t>Sign up</a:t>
            </a:r>
            <a:endParaRPr lang="en-US" dirty="0">
              <a:solidFill>
                <a:srgbClr val="92D050"/>
              </a:solidFill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5" name="Picture 3" descr="C:\Users\M.E-CS lab\Pictures\Captur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" y="1371600"/>
            <a:ext cx="9140371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 descr="C:\Users\M.E-CS lab\Pictures\Capture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61" y="1181670"/>
            <a:ext cx="9151961" cy="563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17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2D050"/>
                </a:solidFill>
                <a:latin typeface="Algerian" pitchFamily="82" charset="0"/>
              </a:rPr>
              <a:t>Log In</a:t>
            </a:r>
            <a:endParaRPr lang="en-US" dirty="0">
              <a:solidFill>
                <a:srgbClr val="92D050"/>
              </a:solidFill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3" name="Picture 3" descr="C:\Users\M.E-CS lab\Pictures\Capture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" y="1600200"/>
            <a:ext cx="9117106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14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2D050"/>
                </a:solidFill>
                <a:latin typeface="Algerian" pitchFamily="82" charset="0"/>
              </a:rPr>
              <a:t>Home</a:t>
            </a:r>
            <a:endParaRPr lang="en-US" dirty="0">
              <a:solidFill>
                <a:srgbClr val="92D050"/>
              </a:solidFill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C:\Users\M.E-CS lab\Pictures\Capture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" y="1595719"/>
            <a:ext cx="10106026" cy="541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68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84</TotalTime>
  <Words>43</Words>
  <Application>Microsoft Office PowerPoint</Application>
  <PresentationFormat>On-screen Show (4:3)</PresentationFormat>
  <Paragraphs>67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Adjacency</vt:lpstr>
      <vt:lpstr>TECHIE</vt:lpstr>
      <vt:lpstr>PowerPoint Presentation</vt:lpstr>
      <vt:lpstr>PowerPoint Presentation</vt:lpstr>
      <vt:lpstr>PowerPoint Presentation</vt:lpstr>
      <vt:lpstr>Index</vt:lpstr>
      <vt:lpstr>Sign up</vt:lpstr>
      <vt:lpstr>Sign Up</vt:lpstr>
      <vt:lpstr>Log In</vt:lpstr>
      <vt:lpstr>Home</vt:lpstr>
      <vt:lpstr>Home</vt:lpstr>
      <vt:lpstr>Chennai</vt:lpstr>
      <vt:lpstr>Food details</vt:lpstr>
      <vt:lpstr>Order Details</vt:lpstr>
      <vt:lpstr>Cart</vt:lpstr>
      <vt:lpstr>Cart</vt:lpstr>
      <vt:lpstr>Payment</vt:lpstr>
      <vt:lpstr>Profile</vt:lpstr>
      <vt:lpstr>MVC</vt:lpstr>
      <vt:lpstr>PowerPoint Presentation</vt:lpstr>
      <vt:lpstr>PowerPoint Presentation</vt:lpstr>
      <vt:lpstr>Thankyou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TECHIE</dc:title>
  <dc:creator>M.E-CS lab</dc:creator>
  <cp:lastModifiedBy>M.E-CS lab</cp:lastModifiedBy>
  <cp:revision>21</cp:revision>
  <dcterms:created xsi:type="dcterms:W3CDTF">2019-07-18T08:37:47Z</dcterms:created>
  <dcterms:modified xsi:type="dcterms:W3CDTF">2019-07-18T10:03:40Z</dcterms:modified>
</cp:coreProperties>
</file>